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17"/>
      <p:bold r:id="rId18"/>
      <p:italic r:id="rId19"/>
      <p:boldItalic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393548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5e5cc0c03f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5e5cc0c03f_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44621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337427dcc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337427dcc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91734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9337427dcc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9337427dcc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6750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337427dcc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337427dcc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3516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337427dcc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337427dcc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9023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2ec92cd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2ec92cd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2953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c2afa688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c2afa688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552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fa9192601_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fa9192601_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361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2ec92cd3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2ec92cd3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1121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2afa68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c2afa68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7002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c2afa688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c2afa6888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69948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337427dc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337427dc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0520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337427dcc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337427dcc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3990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9337427dcc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9337427dcc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546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742425" y="126800"/>
            <a:ext cx="1238250" cy="2571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625" y="152400"/>
            <a:ext cx="516128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5581500" y="1956000"/>
            <a:ext cx="29535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Advanced Computer Vision</a:t>
            </a:r>
            <a:endParaRPr sz="30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/>
        </p:nvSpPr>
        <p:spPr>
          <a:xfrm>
            <a:off x="5073173" y="1825500"/>
            <a:ext cx="41070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Vehicle Detection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24650"/>
            <a:ext cx="4768371" cy="2813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/>
        </p:nvSpPr>
        <p:spPr>
          <a:xfrm>
            <a:off x="2518498" y="3935925"/>
            <a:ext cx="41070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Optical Character Recognition</a:t>
            </a:r>
            <a:endParaRPr sz="24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Automatic Number Plate recognition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025" y="537550"/>
            <a:ext cx="5641961" cy="339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/>
        </p:nvSpPr>
        <p:spPr>
          <a:xfrm>
            <a:off x="-2" y="2243425"/>
            <a:ext cx="41070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Gesture Recognition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6801" y="1130736"/>
            <a:ext cx="5017200" cy="288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/>
        </p:nvSpPr>
        <p:spPr>
          <a:xfrm>
            <a:off x="2518498" y="3762375"/>
            <a:ext cx="41070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Remote sensing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9012" y="506025"/>
            <a:ext cx="5785975" cy="309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/>
          <p:nvPr/>
        </p:nvSpPr>
        <p:spPr>
          <a:xfrm>
            <a:off x="4583925" y="1047363"/>
            <a:ext cx="2252700" cy="13890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2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Object Detection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2056400" y="1047363"/>
            <a:ext cx="2252700" cy="13890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1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Object Localization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6"/>
          <p:cNvSpPr/>
          <p:nvPr/>
        </p:nvSpPr>
        <p:spPr>
          <a:xfrm>
            <a:off x="916800" y="2707138"/>
            <a:ext cx="2252700" cy="13890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3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Semantic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Segmentation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6"/>
          <p:cNvSpPr/>
          <p:nvPr/>
        </p:nvSpPr>
        <p:spPr>
          <a:xfrm>
            <a:off x="3462600" y="2707138"/>
            <a:ext cx="2252700" cy="13890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4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Instance Segmentation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6008400" y="2707138"/>
            <a:ext cx="2252700" cy="13890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5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Siamese Network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2986650" y="4114350"/>
            <a:ext cx="31707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Concepts that we have learned so far </a:t>
            </a:r>
            <a:r>
              <a:rPr lang="en" sz="800" i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(or should be familiar before proceeding further)</a:t>
            </a:r>
            <a:endParaRPr sz="800" i="1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1497000" y="1561425"/>
            <a:ext cx="1882800" cy="688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Convolutional Neural Network (CNN)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3630600" y="2637425"/>
            <a:ext cx="1882800" cy="688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CNN Architectures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5764200" y="1561425"/>
            <a:ext cx="1882800" cy="688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Transfer Learning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550" y="2095898"/>
            <a:ext cx="1646275" cy="1191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3388650" y="1679125"/>
            <a:ext cx="2671500" cy="1605000"/>
          </a:xfrm>
          <a:prstGeom prst="cube">
            <a:avLst>
              <a:gd name="adj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CNN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 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e.g. VGG, AlexNet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71" name="Google Shape;71;p15"/>
          <p:cNvCxnSpPr>
            <a:stCxn id="70" idx="5"/>
            <a:endCxn id="72" idx="1"/>
          </p:cNvCxnSpPr>
          <p:nvPr/>
        </p:nvCxnSpPr>
        <p:spPr>
          <a:xfrm rot="10800000" flipH="1">
            <a:off x="6060150" y="1694500"/>
            <a:ext cx="1398900" cy="58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3" name="Google Shape;73;p15"/>
          <p:cNvCxnSpPr>
            <a:stCxn id="70" idx="5"/>
            <a:endCxn id="74" idx="1"/>
          </p:cNvCxnSpPr>
          <p:nvPr/>
        </p:nvCxnSpPr>
        <p:spPr>
          <a:xfrm rot="10800000" flipH="1">
            <a:off x="6060150" y="2105500"/>
            <a:ext cx="1398900" cy="175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" name="Google Shape;75;p15"/>
          <p:cNvCxnSpPr>
            <a:stCxn id="70" idx="5"/>
            <a:endCxn id="76" idx="1"/>
          </p:cNvCxnSpPr>
          <p:nvPr/>
        </p:nvCxnSpPr>
        <p:spPr>
          <a:xfrm>
            <a:off x="6060150" y="2281000"/>
            <a:ext cx="1382400" cy="52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" name="Google Shape;77;p15"/>
          <p:cNvCxnSpPr>
            <a:stCxn id="70" idx="5"/>
            <a:endCxn id="78" idx="1"/>
          </p:cNvCxnSpPr>
          <p:nvPr/>
        </p:nvCxnSpPr>
        <p:spPr>
          <a:xfrm>
            <a:off x="6060150" y="2281000"/>
            <a:ext cx="1398900" cy="93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2" name="Google Shape;72;p15"/>
          <p:cNvSpPr txBox="1"/>
          <p:nvPr/>
        </p:nvSpPr>
        <p:spPr>
          <a:xfrm>
            <a:off x="7458950" y="1564975"/>
            <a:ext cx="5982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Cat 0.9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7458950" y="1975875"/>
            <a:ext cx="7476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Dog 0.05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7442575" y="2677375"/>
            <a:ext cx="7476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Bird 0.03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7458950" y="3088975"/>
            <a:ext cx="10368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Elephant 0.01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7458950" y="2280675"/>
            <a:ext cx="7476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 . 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80" name="Google Shape;80;p15"/>
          <p:cNvCxnSpPr>
            <a:endCxn id="79" idx="1"/>
          </p:cNvCxnSpPr>
          <p:nvPr/>
        </p:nvCxnSpPr>
        <p:spPr>
          <a:xfrm>
            <a:off x="6060050" y="2280975"/>
            <a:ext cx="1398900" cy="12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" name="Google Shape;81;p15"/>
          <p:cNvCxnSpPr>
            <a:stCxn id="69" idx="3"/>
            <a:endCxn id="70" idx="2"/>
          </p:cNvCxnSpPr>
          <p:nvPr/>
        </p:nvCxnSpPr>
        <p:spPr>
          <a:xfrm rot="10800000" flipH="1">
            <a:off x="2514825" y="2682173"/>
            <a:ext cx="8739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" name="Google Shape;82;p15"/>
          <p:cNvSpPr txBox="1"/>
          <p:nvPr/>
        </p:nvSpPr>
        <p:spPr>
          <a:xfrm>
            <a:off x="1803450" y="3958200"/>
            <a:ext cx="55482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So far our work in Computer vision has involved telling </a:t>
            </a:r>
            <a:r>
              <a:rPr lang="en" sz="1800" b="1" i="1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what</a:t>
            </a:r>
            <a:r>
              <a:rPr lang="en" i="1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is there in the picture?</a:t>
            </a:r>
            <a:endParaRPr i="1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175" y="374450"/>
            <a:ext cx="2497649" cy="209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400" y="1250675"/>
            <a:ext cx="2670401" cy="193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2225" y="3444900"/>
            <a:ext cx="2497650" cy="1404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3425" y="1490075"/>
            <a:ext cx="1749750" cy="262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21975" y="2763300"/>
            <a:ext cx="2670400" cy="1791428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/>
        </p:nvSpPr>
        <p:spPr>
          <a:xfrm>
            <a:off x="323750" y="302650"/>
            <a:ext cx="31707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For lots of different images</a:t>
            </a:r>
            <a:endParaRPr i="1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0653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7288950" y="2358000"/>
            <a:ext cx="16143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Deeper into Computer Vision</a:t>
            </a:r>
            <a:endParaRPr sz="2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/>
        </p:nvSpPr>
        <p:spPr>
          <a:xfrm>
            <a:off x="5781750" y="2358000"/>
            <a:ext cx="29160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is the object in picture?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925475"/>
            <a:ext cx="4938826" cy="329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3119975" y="1965900"/>
            <a:ext cx="48285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Applications of Computer Vision using ‘</a:t>
            </a:r>
            <a:r>
              <a:rPr lang="en" sz="2400" b="1">
                <a:latin typeface="Calibri"/>
                <a:ea typeface="Calibri"/>
                <a:cs typeface="Calibri"/>
                <a:sym typeface="Calibri"/>
              </a:rPr>
              <a:t>Where’</a:t>
            </a:r>
            <a:endParaRPr sz="24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9"/>
          <p:cNvSpPr/>
          <p:nvPr/>
        </p:nvSpPr>
        <p:spPr>
          <a:xfrm>
            <a:off x="4700" y="75"/>
            <a:ext cx="16719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/>
        </p:nvSpPr>
        <p:spPr>
          <a:xfrm>
            <a:off x="5073173" y="1825500"/>
            <a:ext cx="41070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Face Detection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31050"/>
            <a:ext cx="5073170" cy="340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/>
        </p:nvSpPr>
        <p:spPr>
          <a:xfrm>
            <a:off x="5678400" y="1372350"/>
            <a:ext cx="3059700" cy="23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alibri"/>
              <a:buChar char="➢"/>
            </a:pP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Face Recognition</a:t>
            </a:r>
            <a:endParaRPr sz="18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alibri"/>
              <a:buChar char="➢"/>
            </a:pP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Emotion Detection</a:t>
            </a:r>
            <a:endParaRPr sz="18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Calibri"/>
              <a:buChar char="➢"/>
            </a:pPr>
            <a:r>
              <a:rPr lang="en" sz="18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Gender Detection</a:t>
            </a:r>
            <a:endParaRPr sz="18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1350"/>
            <a:ext cx="4768373" cy="3180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</Words>
  <Application>Microsoft Office PowerPoint</Application>
  <PresentationFormat>On-screen Show (16:9)</PresentationFormat>
  <Paragraphs>37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Georgia</vt:lpstr>
      <vt:lpstr>Arial</vt:lpstr>
      <vt:lpstr>Roboto</vt:lpstr>
      <vt:lpstr>Calibri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account</cp:lastModifiedBy>
  <cp:revision>2</cp:revision>
  <dcterms:modified xsi:type="dcterms:W3CDTF">2021-08-12T15:56:53Z</dcterms:modified>
</cp:coreProperties>
</file>